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3" d="100"/>
          <a:sy n="163" d="100"/>
        </p:scale>
        <p:origin x="17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A7E5A-AD4C-F585-3906-3D5F6F2B7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8C7F79-FFF2-F493-2344-79C6A42345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2B846-60E9-0641-43BB-7B914B783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909CE-07BD-D9DC-76B0-DCB913C78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01AFC-9679-A9FA-EBA7-E32F30BD2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4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14B89-0C2E-FFDC-D55B-CD7D0C3AA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42198-3CCF-3224-E76A-2AA612F180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C34CD-1B37-3F59-6E02-1CFAB2E80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60A9F-630F-7CFE-7471-94C5F191F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9FC5C-ED56-78E9-2F7E-686CB0879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668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69CC6F-0D2F-ED5C-6B8F-D4F25DDE0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7976C-DE9D-2366-D78A-CF0A5986E8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B1CDC-589F-F1C2-935E-96EE94C29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BADD1-D167-1EB3-76BF-6C63E069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77B02-7E80-0EF3-ED98-1FA44F549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930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3F015-024A-849B-5969-598786A9B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F16FE-413C-CD03-63BD-F7E4E90AA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AFF98-3D10-395C-8000-CB21F010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A116-ADDF-9016-6DF7-BFF0B47F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EE7F8-1B80-6E36-5358-72AF319C8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98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8B4B2-E5A6-C2C5-DF0E-22DF44A25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F7385-7FB2-DA95-0172-589AD1849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B9109-BACB-7D4D-F899-D733784D4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C66D9-4072-1C3E-4165-6F951F9CF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615F6-CC48-E1F8-F633-34FFAE687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92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96796-CB34-7784-5436-CC66FD498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264ED-0904-EE34-86BA-9E72BE1C30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382A68-525E-6E3F-657F-4F9BDCE383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4CE682-9D0F-1528-22DC-6AA5A5AC0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5498D5-405A-AED0-D597-08DE342FA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7F86E-9456-3557-32A7-A690C03D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98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330AC-4E76-C522-840D-FB372742A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AB249-1BDF-A0EC-BB10-781294B19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31876-C90A-C48C-83FA-E18BFF41E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A4F6CB-FE6F-B790-D893-A00923234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7BDCA9-BC20-2543-5629-159F94BE64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B610E5-97AF-5CC3-C472-F5907B52D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B31DE8-69B3-18C8-2E49-F7C69F8C9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FDD8CD-BCF0-1E91-6788-7942FE03B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97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EE651-C2F0-8009-3E83-E2C69901C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F82E69-C8ED-1703-3A9C-F031BA64C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1F2A79-4359-4DAE-9EFD-4CB51938E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6D3B88-965C-4B70-5C83-579512CC3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28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70D160-9277-3227-D837-44F2497D2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A5D665-072D-2E23-15B3-9018EFBD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08CDD-A973-1309-E18B-19CF87FA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740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0F6FF-851B-2D22-025B-1C3AEEBC6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67965-5893-85EE-AC9B-A95F96F20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FC40B-AFCC-9B98-BA99-E58649232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299B14-52D6-05D6-9765-884FEBDD9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C80114-C819-4D3A-BA5B-EAA569C1D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4DC879-F8DD-2D63-B601-6876F32D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41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A14C-98D9-4B3C-CFBE-C8A4313E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77EE3E-5674-F105-7D2F-CDA2DD7A17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790B6E-F6E4-0DCF-9658-BBCEC7BD2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3B78CA-55C9-F3D9-C073-66D96B03E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2C69F-B2F2-1E85-6932-488434305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9978AB-62BC-D9EE-6490-FC8D006A4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50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636483-F921-5FB2-A5A0-B9E7D61EC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AEF87-84AB-A676-B923-CF709D58C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B04A4-61C9-EBD8-EF59-70B1404810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39C38-3006-452A-84B0-E89CEFF386CE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7C616-94DE-C4A1-F5F5-456213845E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5617C-A641-B12A-435D-FA5E09FAA2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594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09FF09-7134-46CC-47CC-F3DF2E947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666" y="2414904"/>
            <a:ext cx="5511038" cy="3412928"/>
          </a:xfrm>
          <a:prstGeom prst="rect">
            <a:avLst/>
          </a:prstGeom>
          <a:ln w="50800"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4248B62-3BE5-F237-F083-ED6CE47D57D8}"/>
              </a:ext>
            </a:extLst>
          </p:cNvPr>
          <p:cNvSpPr/>
          <p:nvPr/>
        </p:nvSpPr>
        <p:spPr>
          <a:xfrm>
            <a:off x="2494256" y="2439925"/>
            <a:ext cx="5513839" cy="3426485"/>
          </a:xfrm>
          <a:prstGeom prst="rect">
            <a:avLst/>
          </a:prstGeom>
          <a:solidFill>
            <a:schemeClr val="bg1">
              <a:alpha val="66000"/>
            </a:schemeClr>
          </a:solidFill>
          <a:ln w="508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FDCD59-A817-1683-8B5A-A692487B8E06}"/>
              </a:ext>
            </a:extLst>
          </p:cNvPr>
          <p:cNvCxnSpPr>
            <a:cxnSpLocks/>
          </p:cNvCxnSpPr>
          <p:nvPr/>
        </p:nvCxnSpPr>
        <p:spPr>
          <a:xfrm>
            <a:off x="2501863" y="2432735"/>
            <a:ext cx="5506232" cy="3408653"/>
          </a:xfrm>
          <a:prstGeom prst="line">
            <a:avLst/>
          </a:prstGeom>
          <a:ln w="50800">
            <a:solidFill>
              <a:srgbClr val="92D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83377D-1770-C06D-61F2-C5EF4D58D6C4}"/>
              </a:ext>
            </a:extLst>
          </p:cNvPr>
          <p:cNvCxnSpPr>
            <a:cxnSpLocks/>
          </p:cNvCxnSpPr>
          <p:nvPr/>
        </p:nvCxnSpPr>
        <p:spPr>
          <a:xfrm flipV="1">
            <a:off x="2501863" y="2439926"/>
            <a:ext cx="5506232" cy="3426484"/>
          </a:xfrm>
          <a:prstGeom prst="line">
            <a:avLst/>
          </a:prstGeom>
          <a:ln w="50800">
            <a:solidFill>
              <a:srgbClr val="92D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AF03D8F6-3D03-4EBF-C8A0-B248A8025F01}"/>
              </a:ext>
            </a:extLst>
          </p:cNvPr>
          <p:cNvSpPr/>
          <p:nvPr/>
        </p:nvSpPr>
        <p:spPr>
          <a:xfrm>
            <a:off x="5141736" y="4029927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F2ABAC-7B07-F52E-5AA9-2403A4E7B6B8}"/>
              </a:ext>
            </a:extLst>
          </p:cNvPr>
          <p:cNvSpPr txBox="1"/>
          <p:nvPr/>
        </p:nvSpPr>
        <p:spPr>
          <a:xfrm>
            <a:off x="4768842" y="1945437"/>
            <a:ext cx="7457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128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0D3BC2-5D1F-7865-ED1B-EE42358F027A}"/>
              </a:ext>
            </a:extLst>
          </p:cNvPr>
          <p:cNvSpPr txBox="1"/>
          <p:nvPr/>
        </p:nvSpPr>
        <p:spPr>
          <a:xfrm>
            <a:off x="1836308" y="3981974"/>
            <a:ext cx="657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76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0ECAAC6-2069-63C1-B9A0-B90CE80E79FC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5514629" y="2160881"/>
            <a:ext cx="2501074" cy="15389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E026C9-5E44-AB1B-EE06-FC95C5EB845A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486649" y="2160881"/>
            <a:ext cx="2282193" cy="22579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03DAB8A-1F3E-E00C-56E6-096735FB0C48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165282" y="2414902"/>
            <a:ext cx="0" cy="1567072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63A1CB6-3235-F967-2D51-493235DB17B8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2165282" y="4412861"/>
            <a:ext cx="0" cy="1428527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headEnd type="none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9241F4CC-12B5-7DA4-C155-4742418BA759}"/>
              </a:ext>
            </a:extLst>
          </p:cNvPr>
          <p:cNvSpPr/>
          <p:nvPr/>
        </p:nvSpPr>
        <p:spPr>
          <a:xfrm>
            <a:off x="7901621" y="4850880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9668FBB-C960-2D3D-C2D0-5AAD161513B3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5324616" y="4121367"/>
            <a:ext cx="2577005" cy="792287"/>
          </a:xfrm>
          <a:prstGeom prst="straightConnector1">
            <a:avLst/>
          </a:prstGeom>
          <a:ln w="50800" cap="sq">
            <a:solidFill>
              <a:schemeClr val="tx1"/>
            </a:solidFill>
            <a:tailEnd type="arrow" w="med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E32DBFBE-8B38-8BAB-9E1E-7CA41E85FFF6}"/>
              </a:ext>
            </a:extLst>
          </p:cNvPr>
          <p:cNvSpPr/>
          <p:nvPr/>
        </p:nvSpPr>
        <p:spPr>
          <a:xfrm>
            <a:off x="3741556" y="4176122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C7E5F5E-3449-973C-FA77-4D9ACB15230A}"/>
              </a:ext>
            </a:extLst>
          </p:cNvPr>
          <p:cNvCxnSpPr>
            <a:cxnSpLocks/>
            <a:stCxn id="12" idx="2"/>
            <a:endCxn id="35" idx="6"/>
          </p:cNvCxnSpPr>
          <p:nvPr/>
        </p:nvCxnSpPr>
        <p:spPr>
          <a:xfrm flipH="1">
            <a:off x="3924436" y="4121367"/>
            <a:ext cx="1217300" cy="146195"/>
          </a:xfrm>
          <a:prstGeom prst="straightConnector1">
            <a:avLst/>
          </a:prstGeom>
          <a:ln w="50800">
            <a:solidFill>
              <a:schemeClr val="tx1"/>
            </a:solidFill>
            <a:headEnd type="arrow" w="med" len="lg"/>
            <a:tailEnd type="none" w="med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7F215CE-1524-685A-F3E2-8A3D13AE271A}"/>
              </a:ext>
            </a:extLst>
          </p:cNvPr>
          <p:cNvSpPr txBox="1"/>
          <p:nvPr/>
        </p:nvSpPr>
        <p:spPr>
          <a:xfrm>
            <a:off x="2936984" y="3393068"/>
            <a:ext cx="17035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Center of Rotation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A517DAD-F35D-1211-5DCB-03C0180AB4D1}"/>
              </a:ext>
            </a:extLst>
          </p:cNvPr>
          <p:cNvSpPr txBox="1"/>
          <p:nvPr/>
        </p:nvSpPr>
        <p:spPr>
          <a:xfrm>
            <a:off x="7171554" y="4978373"/>
            <a:ext cx="17035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End of</a:t>
            </a:r>
          </a:p>
          <a:p>
            <a:pPr algn="ctr"/>
            <a:r>
              <a:rPr lang="en-US" sz="2200" dirty="0"/>
              <a:t>Gun Barrel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0BA5B0-A509-0545-9973-72DC082E4344}"/>
              </a:ext>
            </a:extLst>
          </p:cNvPr>
          <p:cNvSpPr txBox="1"/>
          <p:nvPr/>
        </p:nvSpPr>
        <p:spPr>
          <a:xfrm rot="1034230">
            <a:off x="5361869" y="4076386"/>
            <a:ext cx="25742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Gun Offset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C9730ED-8A21-2067-FC9A-6A05821A1804}"/>
              </a:ext>
            </a:extLst>
          </p:cNvPr>
          <p:cNvSpPr txBox="1"/>
          <p:nvPr/>
        </p:nvSpPr>
        <p:spPr>
          <a:xfrm rot="21237194">
            <a:off x="4141373" y="4457593"/>
            <a:ext cx="12549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Center</a:t>
            </a:r>
          </a:p>
          <a:p>
            <a:pPr algn="ctr"/>
            <a:r>
              <a:rPr lang="en-US" sz="2200" dirty="0"/>
              <a:t>Offset</a:t>
            </a:r>
          </a:p>
        </p:txBody>
      </p:sp>
    </p:spTree>
    <p:extLst>
      <p:ext uri="{BB962C8B-B14F-4D97-AF65-F5344CB8AC3E}">
        <p14:creationId xmlns:p14="http://schemas.microsoft.com/office/powerpoint/2010/main" val="680834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2B64785-FBE2-4CB3-99F2-9F4911EFF60C}"/>
              </a:ext>
            </a:extLst>
          </p:cNvPr>
          <p:cNvCxnSpPr>
            <a:cxnSpLocks/>
          </p:cNvCxnSpPr>
          <p:nvPr/>
        </p:nvCxnSpPr>
        <p:spPr>
          <a:xfrm>
            <a:off x="3177877" y="2110210"/>
            <a:ext cx="838243" cy="838240"/>
          </a:xfrm>
          <a:prstGeom prst="straightConnector1">
            <a:avLst/>
          </a:prstGeom>
          <a:ln w="25400">
            <a:solidFill>
              <a:schemeClr val="accent6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76EA861-F453-4100-817C-857249AF8D02}"/>
              </a:ext>
            </a:extLst>
          </p:cNvPr>
          <p:cNvCxnSpPr>
            <a:cxnSpLocks/>
            <a:stCxn id="70" idx="3"/>
            <a:endCxn id="80" idx="7"/>
          </p:cNvCxnSpPr>
          <p:nvPr/>
        </p:nvCxnSpPr>
        <p:spPr>
          <a:xfrm flipH="1">
            <a:off x="1520348" y="2197463"/>
            <a:ext cx="812239" cy="812239"/>
          </a:xfrm>
          <a:prstGeom prst="straightConnector1">
            <a:avLst/>
          </a:prstGeom>
          <a:ln w="25400">
            <a:solidFill>
              <a:schemeClr val="accent5"/>
            </a:solidFill>
            <a:headEnd type="none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7A7AA03-043B-488F-8657-3DC2AB3B2A4B}"/>
              </a:ext>
            </a:extLst>
          </p:cNvPr>
          <p:cNvCxnSpPr>
            <a:cxnSpLocks/>
            <a:stCxn id="80" idx="5"/>
            <a:endCxn id="77" idx="1"/>
          </p:cNvCxnSpPr>
          <p:nvPr/>
        </p:nvCxnSpPr>
        <p:spPr>
          <a:xfrm>
            <a:off x="1520348" y="3798528"/>
            <a:ext cx="798442" cy="810460"/>
          </a:xfrm>
          <a:prstGeom prst="straightConnector1">
            <a:avLst/>
          </a:prstGeom>
          <a:ln w="25400">
            <a:solidFill>
              <a:srgbClr val="7030A0"/>
            </a:solidFill>
            <a:headEnd type="none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B294D94-931E-4C23-B1DF-5D83BE3E9FA3}"/>
              </a:ext>
            </a:extLst>
          </p:cNvPr>
          <p:cNvCxnSpPr>
            <a:cxnSpLocks/>
          </p:cNvCxnSpPr>
          <p:nvPr/>
        </p:nvCxnSpPr>
        <p:spPr>
          <a:xfrm flipH="1">
            <a:off x="1673290" y="3521316"/>
            <a:ext cx="2320948" cy="0"/>
          </a:xfrm>
          <a:prstGeom prst="straightConnector1">
            <a:avLst/>
          </a:prstGeom>
          <a:ln w="25400">
            <a:solidFill>
              <a:schemeClr val="accent5"/>
            </a:solidFill>
            <a:headEnd type="none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3DCDE9-871A-40AD-8E27-53ED0D18791C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7508084" y="1615985"/>
            <a:ext cx="381321" cy="336963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D68AD9CD-445F-4AD6-BE37-C98D46DB1E8E}"/>
              </a:ext>
            </a:extLst>
          </p:cNvPr>
          <p:cNvSpPr txBox="1"/>
          <p:nvPr/>
        </p:nvSpPr>
        <p:spPr>
          <a:xfrm>
            <a:off x="872788" y="2109015"/>
            <a:ext cx="1203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5"/>
                </a:solidFill>
              </a:rPr>
              <a:t>Player close or vulnerable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8AF4531-1C87-486E-BDFA-44916723E2C8}"/>
              </a:ext>
            </a:extLst>
          </p:cNvPr>
          <p:cNvSpPr txBox="1"/>
          <p:nvPr/>
        </p:nvSpPr>
        <p:spPr>
          <a:xfrm>
            <a:off x="2138144" y="3531212"/>
            <a:ext cx="1203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5"/>
                </a:solidFill>
              </a:rPr>
              <a:t>Player close or vulnerable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9D4E939-A4E6-402E-BEA3-C44CCA0C71DA}"/>
              </a:ext>
            </a:extLst>
          </p:cNvPr>
          <p:cNvCxnSpPr>
            <a:cxnSpLocks/>
            <a:stCxn id="77" idx="7"/>
            <a:endCxn id="73" idx="3"/>
          </p:cNvCxnSpPr>
          <p:nvPr/>
        </p:nvCxnSpPr>
        <p:spPr>
          <a:xfrm flipV="1">
            <a:off x="3109091" y="3798528"/>
            <a:ext cx="824564" cy="810460"/>
          </a:xfrm>
          <a:prstGeom prst="straightConnector1">
            <a:avLst/>
          </a:prstGeom>
          <a:ln w="25400">
            <a:solidFill>
              <a:srgbClr val="7030A0"/>
            </a:solidFill>
            <a:headEnd type="none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2DA31B7-2BD4-4497-B03C-0E8DFC129A1E}"/>
              </a:ext>
            </a:extLst>
          </p:cNvPr>
          <p:cNvSpPr txBox="1"/>
          <p:nvPr/>
        </p:nvSpPr>
        <p:spPr>
          <a:xfrm rot="2669217">
            <a:off x="2753175" y="2575764"/>
            <a:ext cx="875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Scanning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 event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D75520B-2337-4C24-99E8-C250ED55B616}"/>
              </a:ext>
            </a:extLst>
          </p:cNvPr>
          <p:cNvSpPr txBox="1"/>
          <p:nvPr/>
        </p:nvSpPr>
        <p:spPr>
          <a:xfrm rot="2737602">
            <a:off x="3371060" y="2099225"/>
            <a:ext cx="816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Waiting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event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F2D3B4B-8C49-4F1E-B5A3-FDF0C9C36763}"/>
              </a:ext>
            </a:extLst>
          </p:cNvPr>
          <p:cNvCxnSpPr>
            <a:cxnSpLocks/>
          </p:cNvCxnSpPr>
          <p:nvPr/>
        </p:nvCxnSpPr>
        <p:spPr>
          <a:xfrm flipH="1">
            <a:off x="1679510" y="3290386"/>
            <a:ext cx="212115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947A759-FCA1-44A5-B91F-C83CBB92CEEB}"/>
              </a:ext>
            </a:extLst>
          </p:cNvPr>
          <p:cNvSpPr txBox="1"/>
          <p:nvPr/>
        </p:nvSpPr>
        <p:spPr>
          <a:xfrm>
            <a:off x="1901637" y="2973021"/>
            <a:ext cx="1040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Alert event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6A35E0B-C74E-41B8-A530-89EE31F5DE49}"/>
              </a:ext>
            </a:extLst>
          </p:cNvPr>
          <p:cNvSpPr txBox="1"/>
          <p:nvPr/>
        </p:nvSpPr>
        <p:spPr>
          <a:xfrm>
            <a:off x="910027" y="4274391"/>
            <a:ext cx="1203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7030A0"/>
                </a:solidFill>
              </a:rPr>
              <a:t>Aim and Gun fire event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84EF23E-A796-98F1-ADD0-CA61352940D8}"/>
              </a:ext>
            </a:extLst>
          </p:cNvPr>
          <p:cNvSpPr txBox="1"/>
          <p:nvPr/>
        </p:nvSpPr>
        <p:spPr>
          <a:xfrm>
            <a:off x="3379842" y="4252565"/>
            <a:ext cx="1203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7030A0"/>
                </a:solidFill>
              </a:rPr>
              <a:t>Frame event for last frame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E4D1B07-C2BB-4D14-151E-42F0C7882441}"/>
              </a:ext>
            </a:extLst>
          </p:cNvPr>
          <p:cNvGrpSpPr/>
          <p:nvPr/>
        </p:nvGrpSpPr>
        <p:grpSpPr>
          <a:xfrm>
            <a:off x="7741350" y="1804896"/>
            <a:ext cx="2970644" cy="2980044"/>
            <a:chOff x="7127290" y="1328689"/>
            <a:chExt cx="2970644" cy="2980044"/>
          </a:xfrm>
        </p:grpSpPr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52C7E55-DDA1-B633-C7FC-AF02969C3D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72741" y="3771403"/>
              <a:ext cx="1044146" cy="0"/>
            </a:xfrm>
            <a:prstGeom prst="straightConnector1">
              <a:avLst/>
            </a:prstGeom>
            <a:ln w="25400">
              <a:solidFill>
                <a:schemeClr val="accent5"/>
              </a:solidFill>
              <a:headEnd type="arrow" w="med" len="lg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3F14846D-7C02-3A81-AFDC-E3666A3FF2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99854" y="3488365"/>
              <a:ext cx="1072470" cy="0"/>
            </a:xfrm>
            <a:prstGeom prst="straightConnector1">
              <a:avLst/>
            </a:prstGeom>
            <a:ln w="25400">
              <a:solidFill>
                <a:schemeClr val="accent6"/>
              </a:solidFill>
              <a:headEnd type="none" w="med" len="lg"/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5B09D50-E080-4330-A920-322BD43F083B}"/>
                </a:ext>
              </a:extLst>
            </p:cNvPr>
            <p:cNvSpPr txBox="1"/>
            <p:nvPr/>
          </p:nvSpPr>
          <p:spPr>
            <a:xfrm>
              <a:off x="7629980" y="2581213"/>
              <a:ext cx="12038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5"/>
                  </a:solidFill>
                </a:rPr>
                <a:t>Media loaded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2AB5881-D3B9-FDC1-07EA-01CB0E7554F6}"/>
                </a:ext>
              </a:extLst>
            </p:cNvPr>
            <p:cNvGrpSpPr/>
            <p:nvPr/>
          </p:nvGrpSpPr>
          <p:grpSpPr>
            <a:xfrm>
              <a:off x="7127290" y="3130551"/>
              <a:ext cx="1005380" cy="1005379"/>
              <a:chOff x="7132876" y="3428998"/>
              <a:chExt cx="1005380" cy="1005379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07E359E5-41D9-DC06-6D38-FE490DA55719}"/>
                  </a:ext>
                </a:extLst>
              </p:cNvPr>
              <p:cNvSpPr/>
              <p:nvPr/>
            </p:nvSpPr>
            <p:spPr>
              <a:xfrm>
                <a:off x="7132877" y="3428998"/>
                <a:ext cx="1005379" cy="1005379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B2F3A25-C7A1-C88D-8855-1AECF031CCF6}"/>
                  </a:ext>
                </a:extLst>
              </p:cNvPr>
              <p:cNvSpPr txBox="1"/>
              <p:nvPr/>
            </p:nvSpPr>
            <p:spPr>
              <a:xfrm>
                <a:off x="7132876" y="3733292"/>
                <a:ext cx="10053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Playing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DB46D61-BC5A-C0E4-07A7-3631352A8C05}"/>
                </a:ext>
              </a:extLst>
            </p:cNvPr>
            <p:cNvGrpSpPr/>
            <p:nvPr/>
          </p:nvGrpSpPr>
          <p:grpSpPr>
            <a:xfrm>
              <a:off x="7127290" y="1328689"/>
              <a:ext cx="1010967" cy="1010964"/>
              <a:chOff x="7127290" y="1328689"/>
              <a:chExt cx="1010967" cy="1010964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98E728B0-7D61-8D1A-8ED2-001D5D9F7AEB}"/>
                  </a:ext>
                </a:extLst>
              </p:cNvPr>
              <p:cNvSpPr/>
              <p:nvPr/>
            </p:nvSpPr>
            <p:spPr>
              <a:xfrm>
                <a:off x="7127293" y="1328689"/>
                <a:ext cx="1010964" cy="1010964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5BE291F-1ABB-2EC0-5975-579E07EE8DFD}"/>
                  </a:ext>
                </a:extLst>
              </p:cNvPr>
              <p:cNvSpPr txBox="1"/>
              <p:nvPr/>
            </p:nvSpPr>
            <p:spPr>
              <a:xfrm>
                <a:off x="7127290" y="1649505"/>
                <a:ext cx="101096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Loading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D37F321-3427-1556-8730-F5D8DDBA84D3}"/>
                </a:ext>
              </a:extLst>
            </p:cNvPr>
            <p:cNvGrpSpPr/>
            <p:nvPr/>
          </p:nvGrpSpPr>
          <p:grpSpPr>
            <a:xfrm>
              <a:off x="9092554" y="3116822"/>
              <a:ext cx="1005380" cy="1005378"/>
              <a:chOff x="9182551" y="3429000"/>
              <a:chExt cx="1005380" cy="1005378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3824925-704A-347F-213F-9AC8E0EF0D1B}"/>
                  </a:ext>
                </a:extLst>
              </p:cNvPr>
              <p:cNvSpPr/>
              <p:nvPr/>
            </p:nvSpPr>
            <p:spPr>
              <a:xfrm>
                <a:off x="9182553" y="3429000"/>
                <a:ext cx="1005378" cy="1005378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7CEBA6F-D9AD-8FE5-5A4F-C9E7D3536F50}"/>
                  </a:ext>
                </a:extLst>
              </p:cNvPr>
              <p:cNvSpPr txBox="1"/>
              <p:nvPr/>
            </p:nvSpPr>
            <p:spPr>
              <a:xfrm>
                <a:off x="9182551" y="3733316"/>
                <a:ext cx="10053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Waiting</a:t>
                </a:r>
              </a:p>
            </p:txBody>
          </p:sp>
        </p:grp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B6C4672-6874-511E-076B-5E5F859FE99B}"/>
                </a:ext>
              </a:extLst>
            </p:cNvPr>
            <p:cNvCxnSpPr>
              <a:cxnSpLocks/>
              <a:stCxn id="7" idx="4"/>
              <a:endCxn id="4" idx="0"/>
            </p:cNvCxnSpPr>
            <p:nvPr/>
          </p:nvCxnSpPr>
          <p:spPr>
            <a:xfrm flipH="1">
              <a:off x="7629981" y="2339653"/>
              <a:ext cx="2794" cy="790898"/>
            </a:xfrm>
            <a:prstGeom prst="straightConnector1">
              <a:avLst/>
            </a:prstGeom>
            <a:ln w="25400">
              <a:solidFill>
                <a:schemeClr val="accent5"/>
              </a:solidFill>
              <a:headEnd type="none"/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FC2EF93-41B8-C9C7-69EE-C3832F7CA4EF}"/>
                </a:ext>
              </a:extLst>
            </p:cNvPr>
            <p:cNvSpPr txBox="1"/>
            <p:nvPr/>
          </p:nvSpPr>
          <p:spPr>
            <a:xfrm>
              <a:off x="8150739" y="2946079"/>
              <a:ext cx="9418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6"/>
                  </a:solidFill>
                </a:rPr>
                <a:t>End wait</a:t>
              </a:r>
            </a:p>
            <a:p>
              <a:pPr algn="ctr"/>
              <a:r>
                <a:rPr lang="en-US" sz="1400" dirty="0">
                  <a:solidFill>
                    <a:schemeClr val="accent6"/>
                  </a:solidFill>
                </a:rPr>
                <a:t>event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812E84A-7614-1F82-AB77-6ADBC09E3FB1}"/>
                </a:ext>
              </a:extLst>
            </p:cNvPr>
            <p:cNvSpPr txBox="1"/>
            <p:nvPr/>
          </p:nvSpPr>
          <p:spPr>
            <a:xfrm>
              <a:off x="8072742" y="3785513"/>
              <a:ext cx="10995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5"/>
                  </a:solidFill>
                </a:rPr>
                <a:t>Player or</a:t>
              </a:r>
            </a:p>
            <a:p>
              <a:pPr algn="ctr"/>
              <a:r>
                <a:rPr lang="en-US" sz="1400" dirty="0">
                  <a:solidFill>
                    <a:schemeClr val="accent5"/>
                  </a:solidFill>
                </a:rPr>
                <a:t>guard dead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3215EBC-6874-F7CA-4D94-931204867F8B}"/>
              </a:ext>
            </a:extLst>
          </p:cNvPr>
          <p:cNvGrpSpPr/>
          <p:nvPr/>
        </p:nvGrpSpPr>
        <p:grpSpPr>
          <a:xfrm>
            <a:off x="2169216" y="1245266"/>
            <a:ext cx="1115568" cy="1115568"/>
            <a:chOff x="4791687" y="1876388"/>
            <a:chExt cx="1115568" cy="1115568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82C2000D-955E-5118-0EF6-BD4891A5A65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91687" y="1876388"/>
              <a:ext cx="1115568" cy="111556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6A7970F-98C7-E464-2B28-69793D12424F}"/>
                </a:ext>
              </a:extLst>
            </p:cNvPr>
            <p:cNvSpPr txBox="1"/>
            <p:nvPr/>
          </p:nvSpPr>
          <p:spPr>
            <a:xfrm>
              <a:off x="4813659" y="2249506"/>
              <a:ext cx="10455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Scanning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954B9823-AC0B-A2A4-0543-97851E4D57AA}"/>
              </a:ext>
            </a:extLst>
          </p:cNvPr>
          <p:cNvGrpSpPr/>
          <p:nvPr/>
        </p:nvGrpSpPr>
        <p:grpSpPr>
          <a:xfrm>
            <a:off x="3770284" y="2846331"/>
            <a:ext cx="1115568" cy="1115568"/>
            <a:chOff x="6279920" y="3429000"/>
            <a:chExt cx="1115568" cy="1115568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0A33C6-39F2-D4EA-0EAF-241C192BFB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79920" y="3429000"/>
              <a:ext cx="1115568" cy="111556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638F460-EEE1-9519-A8E7-A9686FF24FE4}"/>
                </a:ext>
              </a:extLst>
            </p:cNvPr>
            <p:cNvSpPr txBox="1"/>
            <p:nvPr/>
          </p:nvSpPr>
          <p:spPr>
            <a:xfrm>
              <a:off x="6279920" y="3802118"/>
              <a:ext cx="1115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Waiting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A1CC145-FBF0-0F07-BB56-4BBEC27E530B}"/>
              </a:ext>
            </a:extLst>
          </p:cNvPr>
          <p:cNvGrpSpPr/>
          <p:nvPr/>
        </p:nvGrpSpPr>
        <p:grpSpPr>
          <a:xfrm>
            <a:off x="2155113" y="4445312"/>
            <a:ext cx="1117654" cy="1117653"/>
            <a:chOff x="5124374" y="5115695"/>
            <a:chExt cx="1117654" cy="1117653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B5735F03-FD48-95EF-3B89-C85BD701B0F1}"/>
                </a:ext>
              </a:extLst>
            </p:cNvPr>
            <p:cNvSpPr/>
            <p:nvPr/>
          </p:nvSpPr>
          <p:spPr>
            <a:xfrm>
              <a:off x="5124375" y="5115695"/>
              <a:ext cx="1117653" cy="111765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0DF7A45-B215-214F-F0D9-27E30BD01741}"/>
                </a:ext>
              </a:extLst>
            </p:cNvPr>
            <p:cNvSpPr txBox="1"/>
            <p:nvPr/>
          </p:nvSpPr>
          <p:spPr>
            <a:xfrm>
              <a:off x="5124374" y="5489855"/>
              <a:ext cx="1115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Reloading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F6A3C5-B2BC-85FE-21AA-A71DD4F2F40E}"/>
              </a:ext>
            </a:extLst>
          </p:cNvPr>
          <p:cNvGrpSpPr/>
          <p:nvPr/>
        </p:nvGrpSpPr>
        <p:grpSpPr>
          <a:xfrm>
            <a:off x="568150" y="2846331"/>
            <a:ext cx="1115569" cy="1115568"/>
            <a:chOff x="4022288" y="3429000"/>
            <a:chExt cx="1115569" cy="1115568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89BFD6B-875E-82A1-0D7B-358A835216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22289" y="3429000"/>
              <a:ext cx="1115568" cy="111556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1D0A13A3-AEB0-B43B-AD1B-FA53E4AF8683}"/>
                </a:ext>
              </a:extLst>
            </p:cNvPr>
            <p:cNvSpPr txBox="1"/>
            <p:nvPr/>
          </p:nvSpPr>
          <p:spPr>
            <a:xfrm>
              <a:off x="4022288" y="3802118"/>
              <a:ext cx="11155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Alert</a:t>
              </a:r>
            </a:p>
          </p:txBody>
        </p:sp>
      </p:grp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67AA9D8-2FC5-DFA0-E62E-D4323C905A7B}"/>
              </a:ext>
            </a:extLst>
          </p:cNvPr>
          <p:cNvCxnSpPr>
            <a:cxnSpLocks/>
          </p:cNvCxnSpPr>
          <p:nvPr/>
        </p:nvCxnSpPr>
        <p:spPr>
          <a:xfrm>
            <a:off x="3010703" y="2287924"/>
            <a:ext cx="838243" cy="83824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AE61575-A576-4DD6-8A45-A4B35F24197D}"/>
              </a:ext>
            </a:extLst>
          </p:cNvPr>
          <p:cNvCxnSpPr>
            <a:cxnSpLocks/>
            <a:endCxn id="70" idx="1"/>
          </p:cNvCxnSpPr>
          <p:nvPr/>
        </p:nvCxnSpPr>
        <p:spPr>
          <a:xfrm>
            <a:off x="1937469" y="1063828"/>
            <a:ext cx="395118" cy="344809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250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E40100-DAC8-D897-6244-C139515A0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238" y="877694"/>
            <a:ext cx="7144084" cy="7144084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2223E8-D029-30E1-4610-7342E7818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566" y="3014751"/>
            <a:ext cx="3596996" cy="2697747"/>
          </a:xfrm>
          <a:prstGeom prst="rect">
            <a:avLst/>
          </a:prstGeom>
          <a:ln>
            <a:solidFill>
              <a:schemeClr val="tx1"/>
            </a:solidFill>
          </a:ln>
          <a:scene3d>
            <a:camera prst="isometricOffAxis2Top"/>
            <a:lightRig rig="threePt" dir="t"/>
          </a:scene3d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E1284D-A5DD-88DB-60E5-85295191B1D4}"/>
              </a:ext>
            </a:extLst>
          </p:cNvPr>
          <p:cNvCxnSpPr>
            <a:cxnSpLocks/>
          </p:cNvCxnSpPr>
          <p:nvPr/>
        </p:nvCxnSpPr>
        <p:spPr>
          <a:xfrm>
            <a:off x="2394530" y="4244340"/>
            <a:ext cx="6421810" cy="966113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31337B3-E75F-9523-306B-2D665A727D09}"/>
              </a:ext>
            </a:extLst>
          </p:cNvPr>
          <p:cNvCxnSpPr>
            <a:cxnSpLocks/>
          </p:cNvCxnSpPr>
          <p:nvPr/>
        </p:nvCxnSpPr>
        <p:spPr>
          <a:xfrm flipV="1">
            <a:off x="2923536" y="3226932"/>
            <a:ext cx="3148428" cy="1995810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8C43E85-31DD-E9F6-79F5-9202660FC7F1}"/>
              </a:ext>
            </a:extLst>
          </p:cNvPr>
          <p:cNvCxnSpPr>
            <a:cxnSpLocks/>
          </p:cNvCxnSpPr>
          <p:nvPr/>
        </p:nvCxnSpPr>
        <p:spPr>
          <a:xfrm>
            <a:off x="4106792" y="2453640"/>
            <a:ext cx="0" cy="2045970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8379476-5A6B-3B73-3A55-C728D910DEB4}"/>
              </a:ext>
            </a:extLst>
          </p:cNvPr>
          <p:cNvSpPr txBox="1"/>
          <p:nvPr/>
        </p:nvSpPr>
        <p:spPr>
          <a:xfrm>
            <a:off x="8774094" y="5106054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52B9417-899C-6364-80F3-7D35A7DB1A36}"/>
              </a:ext>
            </a:extLst>
          </p:cNvPr>
          <p:cNvSpPr txBox="1"/>
          <p:nvPr/>
        </p:nvSpPr>
        <p:spPr>
          <a:xfrm>
            <a:off x="5992340" y="2943244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36C1D72-3C20-0FA3-6FCE-A24063E9E71E}"/>
              </a:ext>
            </a:extLst>
          </p:cNvPr>
          <p:cNvSpPr txBox="1"/>
          <p:nvPr/>
        </p:nvSpPr>
        <p:spPr>
          <a:xfrm>
            <a:off x="3964305" y="2131536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Z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25F48BE-F0A1-0467-9AF4-30FDB51A5C05}"/>
              </a:ext>
            </a:extLst>
          </p:cNvPr>
          <p:cNvSpPr/>
          <p:nvPr/>
        </p:nvSpPr>
        <p:spPr>
          <a:xfrm>
            <a:off x="6279909" y="2526656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7490A7A-9A55-07E5-5FD3-869BE699A525}"/>
              </a:ext>
            </a:extLst>
          </p:cNvPr>
          <p:cNvCxnSpPr>
            <a:cxnSpLocks/>
          </p:cNvCxnSpPr>
          <p:nvPr/>
        </p:nvCxnSpPr>
        <p:spPr>
          <a:xfrm flipH="1" flipV="1">
            <a:off x="6307455" y="2546985"/>
            <a:ext cx="2193770" cy="16914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928346-BDFF-3B65-98F3-8FCF82E8DBA5}"/>
              </a:ext>
            </a:extLst>
          </p:cNvPr>
          <p:cNvCxnSpPr>
            <a:cxnSpLocks/>
          </p:cNvCxnSpPr>
          <p:nvPr/>
        </p:nvCxnSpPr>
        <p:spPr>
          <a:xfrm flipH="1" flipV="1">
            <a:off x="6307455" y="2546985"/>
            <a:ext cx="1026795" cy="24326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9773FA3-18CC-A47A-0710-0FB48471E342}"/>
              </a:ext>
            </a:extLst>
          </p:cNvPr>
          <p:cNvCxnSpPr>
            <a:cxnSpLocks/>
          </p:cNvCxnSpPr>
          <p:nvPr/>
        </p:nvCxnSpPr>
        <p:spPr>
          <a:xfrm flipV="1">
            <a:off x="5276850" y="2538954"/>
            <a:ext cx="1025919" cy="12100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D5A21E8-38B9-FA92-3698-7897E6BCF3FC}"/>
              </a:ext>
            </a:extLst>
          </p:cNvPr>
          <p:cNvCxnSpPr>
            <a:cxnSpLocks/>
          </p:cNvCxnSpPr>
          <p:nvPr/>
        </p:nvCxnSpPr>
        <p:spPr>
          <a:xfrm flipV="1">
            <a:off x="4105275" y="2535293"/>
            <a:ext cx="2200275" cy="19643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031A4C-AA68-B348-FA0C-4AD5C7420830}"/>
              </a:ext>
            </a:extLst>
          </p:cNvPr>
          <p:cNvSpPr txBox="1"/>
          <p:nvPr/>
        </p:nvSpPr>
        <p:spPr>
          <a:xfrm>
            <a:off x="5489256" y="2131536"/>
            <a:ext cx="1791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Camera position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4AC52B1-FF9B-AF6D-07C0-2272733CBB2E}"/>
              </a:ext>
            </a:extLst>
          </p:cNvPr>
          <p:cNvCxnSpPr>
            <a:stCxn id="38" idx="0"/>
          </p:cNvCxnSpPr>
          <p:nvPr/>
        </p:nvCxnSpPr>
        <p:spPr>
          <a:xfrm flipH="1">
            <a:off x="6302768" y="2526656"/>
            <a:ext cx="1" cy="1836968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Oval 92">
            <a:extLst>
              <a:ext uri="{FF2B5EF4-FFF2-40B4-BE49-F238E27FC236}">
                <a16:creationId xmlns:a16="http://schemas.microsoft.com/office/drawing/2014/main" id="{748A2026-4014-A578-6761-9C452D0B1507}"/>
              </a:ext>
            </a:extLst>
          </p:cNvPr>
          <p:cNvSpPr/>
          <p:nvPr/>
        </p:nvSpPr>
        <p:spPr>
          <a:xfrm rot="5659993">
            <a:off x="6290229" y="4318496"/>
            <a:ext cx="45720" cy="630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889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E40100-DAC8-D897-6244-C139515A0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958" y="839594"/>
            <a:ext cx="7144084" cy="7144084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pic>
        <p:nvPicPr>
          <p:cNvPr id="3" name="Picture 2" descr="A close-up of a green surface&#10;&#10;Description automatically generated">
            <a:extLst>
              <a:ext uri="{FF2B5EF4-FFF2-40B4-BE49-F238E27FC236}">
                <a16:creationId xmlns:a16="http://schemas.microsoft.com/office/drawing/2014/main" id="{D122BA3C-1857-76B5-EAAF-147C09C5D9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133" y="1440180"/>
            <a:ext cx="5931460" cy="5931460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F25F48BE-F0A1-0467-9AF4-30FDB51A5C05}"/>
              </a:ext>
            </a:extLst>
          </p:cNvPr>
          <p:cNvSpPr/>
          <p:nvPr/>
        </p:nvSpPr>
        <p:spPr>
          <a:xfrm>
            <a:off x="6279909" y="2526656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7490A7A-9A55-07E5-5FD3-869BE699A525}"/>
              </a:ext>
            </a:extLst>
          </p:cNvPr>
          <p:cNvCxnSpPr>
            <a:cxnSpLocks/>
          </p:cNvCxnSpPr>
          <p:nvPr/>
        </p:nvCxnSpPr>
        <p:spPr>
          <a:xfrm flipH="1" flipV="1">
            <a:off x="6307455" y="2546985"/>
            <a:ext cx="2193770" cy="16914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928346-BDFF-3B65-98F3-8FCF82E8DBA5}"/>
              </a:ext>
            </a:extLst>
          </p:cNvPr>
          <p:cNvCxnSpPr>
            <a:cxnSpLocks/>
          </p:cNvCxnSpPr>
          <p:nvPr/>
        </p:nvCxnSpPr>
        <p:spPr>
          <a:xfrm flipH="1" flipV="1">
            <a:off x="6307455" y="2546985"/>
            <a:ext cx="1026795" cy="24326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9773FA3-18CC-A47A-0710-0FB48471E342}"/>
              </a:ext>
            </a:extLst>
          </p:cNvPr>
          <p:cNvCxnSpPr>
            <a:cxnSpLocks/>
          </p:cNvCxnSpPr>
          <p:nvPr/>
        </p:nvCxnSpPr>
        <p:spPr>
          <a:xfrm flipV="1">
            <a:off x="5276850" y="2538954"/>
            <a:ext cx="1025919" cy="12100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D5A21E8-38B9-FA92-3698-7897E6BCF3FC}"/>
              </a:ext>
            </a:extLst>
          </p:cNvPr>
          <p:cNvCxnSpPr>
            <a:cxnSpLocks/>
          </p:cNvCxnSpPr>
          <p:nvPr/>
        </p:nvCxnSpPr>
        <p:spPr>
          <a:xfrm flipV="1">
            <a:off x="4105275" y="2535293"/>
            <a:ext cx="2200275" cy="19643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031A4C-AA68-B348-FA0C-4AD5C7420830}"/>
              </a:ext>
            </a:extLst>
          </p:cNvPr>
          <p:cNvSpPr txBox="1"/>
          <p:nvPr/>
        </p:nvSpPr>
        <p:spPr>
          <a:xfrm>
            <a:off x="4616766" y="2321579"/>
            <a:ext cx="1791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Camera position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CD5264-7088-CDCD-3802-62C10719A4CB}"/>
              </a:ext>
            </a:extLst>
          </p:cNvPr>
          <p:cNvCxnSpPr>
            <a:cxnSpLocks/>
          </p:cNvCxnSpPr>
          <p:nvPr/>
        </p:nvCxnSpPr>
        <p:spPr>
          <a:xfrm flipH="1" flipV="1">
            <a:off x="4105275" y="4499610"/>
            <a:ext cx="3228975" cy="48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EE6EA9-7F66-4BD3-E6AD-C0DE7201D956}"/>
              </a:ext>
            </a:extLst>
          </p:cNvPr>
          <p:cNvCxnSpPr>
            <a:cxnSpLocks/>
          </p:cNvCxnSpPr>
          <p:nvPr/>
        </p:nvCxnSpPr>
        <p:spPr>
          <a:xfrm flipH="1">
            <a:off x="4105275" y="3749040"/>
            <a:ext cx="1171575" cy="75057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83E6A98-173B-3E7C-0D14-38E826FB480A}"/>
              </a:ext>
            </a:extLst>
          </p:cNvPr>
          <p:cNvCxnSpPr>
            <a:cxnSpLocks/>
          </p:cNvCxnSpPr>
          <p:nvPr/>
        </p:nvCxnSpPr>
        <p:spPr>
          <a:xfrm flipH="1">
            <a:off x="7327350" y="4227862"/>
            <a:ext cx="1171575" cy="75057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8D6DBC-9EFD-C537-D229-D1869DF9026D}"/>
              </a:ext>
            </a:extLst>
          </p:cNvPr>
          <p:cNvCxnSpPr>
            <a:cxnSpLocks/>
          </p:cNvCxnSpPr>
          <p:nvPr/>
        </p:nvCxnSpPr>
        <p:spPr>
          <a:xfrm flipH="1" flipV="1">
            <a:off x="5265780" y="3756972"/>
            <a:ext cx="3228975" cy="48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BAE0D55-C5CF-BCD1-4447-5462C6D11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9530" y="4001624"/>
            <a:ext cx="1219370" cy="724001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CCA2DF8-4A3A-012B-4253-91064A706217}"/>
              </a:ext>
            </a:extLst>
          </p:cNvPr>
          <p:cNvCxnSpPr>
            <a:cxnSpLocks/>
          </p:cNvCxnSpPr>
          <p:nvPr/>
        </p:nvCxnSpPr>
        <p:spPr>
          <a:xfrm>
            <a:off x="1584960" y="4725625"/>
            <a:ext cx="6421120" cy="982040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E0AEEC7-FD02-6AF6-E3C8-240618D545CD}"/>
              </a:ext>
            </a:extLst>
          </p:cNvPr>
          <p:cNvCxnSpPr>
            <a:cxnSpLocks/>
          </p:cNvCxnSpPr>
          <p:nvPr/>
        </p:nvCxnSpPr>
        <p:spPr>
          <a:xfrm flipV="1">
            <a:off x="1933602" y="3051939"/>
            <a:ext cx="3131905" cy="1985336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B83588-2CC2-1EB7-AD11-D5EC435A0F9E}"/>
              </a:ext>
            </a:extLst>
          </p:cNvPr>
          <p:cNvCxnSpPr>
            <a:cxnSpLocks/>
          </p:cNvCxnSpPr>
          <p:nvPr/>
        </p:nvCxnSpPr>
        <p:spPr>
          <a:xfrm>
            <a:off x="2278932" y="2654347"/>
            <a:ext cx="0" cy="2189385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6246741-09A2-A048-7C17-DE4264C68FD3}"/>
              </a:ext>
            </a:extLst>
          </p:cNvPr>
          <p:cNvSpPr txBox="1"/>
          <p:nvPr/>
        </p:nvSpPr>
        <p:spPr>
          <a:xfrm>
            <a:off x="7969165" y="5620385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C8C2E3-E5AD-4B9B-A60E-225222119376}"/>
              </a:ext>
            </a:extLst>
          </p:cNvPr>
          <p:cNvSpPr txBox="1"/>
          <p:nvPr/>
        </p:nvSpPr>
        <p:spPr>
          <a:xfrm>
            <a:off x="5001810" y="2729613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C06550-77E4-901F-671C-D795D3B2E6B0}"/>
              </a:ext>
            </a:extLst>
          </p:cNvPr>
          <p:cNvSpPr txBox="1"/>
          <p:nvPr/>
        </p:nvSpPr>
        <p:spPr>
          <a:xfrm>
            <a:off x="2136445" y="2285015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Z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5A7B548-910C-A194-77E8-853FFF646692}"/>
              </a:ext>
            </a:extLst>
          </p:cNvPr>
          <p:cNvCxnSpPr/>
          <p:nvPr/>
        </p:nvCxnSpPr>
        <p:spPr>
          <a:xfrm flipH="1">
            <a:off x="6302768" y="2526656"/>
            <a:ext cx="1" cy="1836968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2C601901-8D7B-4B88-0968-A8472722E870}"/>
              </a:ext>
            </a:extLst>
          </p:cNvPr>
          <p:cNvSpPr/>
          <p:nvPr/>
        </p:nvSpPr>
        <p:spPr>
          <a:xfrm rot="5659993">
            <a:off x="6290229" y="4318496"/>
            <a:ext cx="45720" cy="630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20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E40100-DAC8-D897-6244-C139515A0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958" y="839594"/>
            <a:ext cx="7144084" cy="7144084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pic>
        <p:nvPicPr>
          <p:cNvPr id="3" name="Picture 2" descr="A close-up of a green surface&#10;&#10;Description automatically generated">
            <a:extLst>
              <a:ext uri="{FF2B5EF4-FFF2-40B4-BE49-F238E27FC236}">
                <a16:creationId xmlns:a16="http://schemas.microsoft.com/office/drawing/2014/main" id="{D122BA3C-1857-76B5-EAAF-147C09C5D9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931" y="1445906"/>
            <a:ext cx="5931460" cy="5931460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F25F48BE-F0A1-0467-9AF4-30FDB51A5C05}"/>
              </a:ext>
            </a:extLst>
          </p:cNvPr>
          <p:cNvSpPr/>
          <p:nvPr/>
        </p:nvSpPr>
        <p:spPr>
          <a:xfrm>
            <a:off x="4410397" y="2847759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E031A4C-AA68-B348-FA0C-4AD5C7420830}"/>
              </a:ext>
            </a:extLst>
          </p:cNvPr>
          <p:cNvSpPr txBox="1"/>
          <p:nvPr/>
        </p:nvSpPr>
        <p:spPr>
          <a:xfrm>
            <a:off x="3468297" y="2496093"/>
            <a:ext cx="1791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Camera position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3D3B74-616E-3578-A9CC-BD4C71060EFC}"/>
              </a:ext>
            </a:extLst>
          </p:cNvPr>
          <p:cNvGrpSpPr/>
          <p:nvPr/>
        </p:nvGrpSpPr>
        <p:grpSpPr>
          <a:xfrm>
            <a:off x="2239305" y="2865425"/>
            <a:ext cx="4395950" cy="2444377"/>
            <a:chOff x="4105275" y="2535293"/>
            <a:chExt cx="4395950" cy="244437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7490A7A-9A55-07E5-5FD3-869BE699A52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07455" y="2546985"/>
              <a:ext cx="2193770" cy="16914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F928346-BDFF-3B65-98F3-8FCF82E8DBA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07455" y="2546985"/>
              <a:ext cx="1026795" cy="243268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9773FA3-18CC-A47A-0710-0FB48471E3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76850" y="2538954"/>
              <a:ext cx="1025919" cy="121008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D5A21E8-38B9-FA92-3698-7897E6BCF3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5275" y="2535293"/>
              <a:ext cx="2200275" cy="19643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CD5264-7088-CDCD-3802-62C10719A4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05275" y="4499610"/>
              <a:ext cx="3228975" cy="4800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FEE6EA9-7F66-4BD3-E6AD-C0DE7201D9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05275" y="3749040"/>
              <a:ext cx="1171575" cy="75057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83E6A98-173B-3E7C-0D14-38E826FB48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27350" y="4227862"/>
              <a:ext cx="1171575" cy="75057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28D6DBC-9EFD-C537-D229-D1869DF9026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65780" y="3756972"/>
              <a:ext cx="3228975" cy="4800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EBAE0D55-C5CF-BCD1-4447-5462C6D11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475" y="4328139"/>
            <a:ext cx="1219370" cy="724001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2D5CBDC-FE84-FE3F-6127-7D10DECEAAD7}"/>
              </a:ext>
            </a:extLst>
          </p:cNvPr>
          <p:cNvCxnSpPr/>
          <p:nvPr/>
        </p:nvCxnSpPr>
        <p:spPr>
          <a:xfrm flipH="1">
            <a:off x="4433257" y="2873792"/>
            <a:ext cx="1" cy="1836968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950408-F55B-553A-19B9-8C3D407DC505}"/>
              </a:ext>
            </a:extLst>
          </p:cNvPr>
          <p:cNvCxnSpPr>
            <a:cxnSpLocks/>
          </p:cNvCxnSpPr>
          <p:nvPr/>
        </p:nvCxnSpPr>
        <p:spPr>
          <a:xfrm>
            <a:off x="1584960" y="4725625"/>
            <a:ext cx="6421120" cy="982040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FDEBDD-37A3-C774-5E31-6016347AAC9F}"/>
              </a:ext>
            </a:extLst>
          </p:cNvPr>
          <p:cNvCxnSpPr>
            <a:cxnSpLocks/>
          </p:cNvCxnSpPr>
          <p:nvPr/>
        </p:nvCxnSpPr>
        <p:spPr>
          <a:xfrm flipV="1">
            <a:off x="1933602" y="3051939"/>
            <a:ext cx="3131905" cy="1985336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A72E2B-2863-98FC-7B84-D62CBF8A9383}"/>
              </a:ext>
            </a:extLst>
          </p:cNvPr>
          <p:cNvCxnSpPr>
            <a:cxnSpLocks/>
          </p:cNvCxnSpPr>
          <p:nvPr/>
        </p:nvCxnSpPr>
        <p:spPr>
          <a:xfrm>
            <a:off x="2278932" y="2654347"/>
            <a:ext cx="0" cy="2189385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7BA6F05-C7CE-D9C1-D8C5-0DBD03329793}"/>
              </a:ext>
            </a:extLst>
          </p:cNvPr>
          <p:cNvSpPr txBox="1"/>
          <p:nvPr/>
        </p:nvSpPr>
        <p:spPr>
          <a:xfrm>
            <a:off x="7969165" y="5620385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7E5626-2A8B-9D08-A120-54DCF895C067}"/>
              </a:ext>
            </a:extLst>
          </p:cNvPr>
          <p:cNvSpPr txBox="1"/>
          <p:nvPr/>
        </p:nvSpPr>
        <p:spPr>
          <a:xfrm>
            <a:off x="5001810" y="2729613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595DB7-84E9-FF90-03FE-C8313C4396F7}"/>
              </a:ext>
            </a:extLst>
          </p:cNvPr>
          <p:cNvSpPr txBox="1"/>
          <p:nvPr/>
        </p:nvSpPr>
        <p:spPr>
          <a:xfrm>
            <a:off x="2136445" y="2285015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Z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117FEA4-AD8E-4CB0-2BFB-B61975774276}"/>
              </a:ext>
            </a:extLst>
          </p:cNvPr>
          <p:cNvSpPr/>
          <p:nvPr/>
        </p:nvSpPr>
        <p:spPr>
          <a:xfrm rot="5659993">
            <a:off x="4410396" y="4653915"/>
            <a:ext cx="45720" cy="630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782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69</Words>
  <Application>Microsoft Office PowerPoint</Application>
  <PresentationFormat>Widescreen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Parberry</dc:creator>
  <cp:lastModifiedBy>Parberry, Ian</cp:lastModifiedBy>
  <cp:revision>17</cp:revision>
  <dcterms:created xsi:type="dcterms:W3CDTF">2023-08-15T19:35:52Z</dcterms:created>
  <dcterms:modified xsi:type="dcterms:W3CDTF">2023-08-31T19:55:39Z</dcterms:modified>
</cp:coreProperties>
</file>

<file path=docProps/thumbnail.jpeg>
</file>